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6" r:id="rId1"/>
  </p:sldMasterIdLst>
  <p:sldIdLst>
    <p:sldId id="256" r:id="rId2"/>
    <p:sldId id="265" r:id="rId3"/>
    <p:sldId id="264" r:id="rId4"/>
    <p:sldId id="260" r:id="rId5"/>
    <p:sldId id="262" r:id="rId6"/>
    <p:sldId id="261" r:id="rId7"/>
    <p:sldId id="266" r:id="rId8"/>
    <p:sldId id="269" r:id="rId9"/>
    <p:sldId id="25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4636"/>
    <p:restoredTop sz="94694"/>
  </p:normalViewPr>
  <p:slideViewPr>
    <p:cSldViewPr snapToGrid="0" snapToObjects="1">
      <p:cViewPr>
        <p:scale>
          <a:sx n="108" d="100"/>
          <a:sy n="108" d="100"/>
        </p:scale>
        <p:origin x="144" y="1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1C8F80-DFB1-4774-8B54-800CD021F473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F6D555F-2CC4-4A2E-AAE9-546660CBDB44}">
      <dgm:prSet/>
      <dgm:spPr/>
      <dgm:t>
        <a:bodyPr/>
        <a:lstStyle/>
        <a:p>
          <a:r>
            <a:rPr lang="en-US" dirty="0"/>
            <a:t>Strategy 1: Promote A Positive Work-Life Balance for Employees</a:t>
          </a:r>
        </a:p>
      </dgm:t>
    </dgm:pt>
    <dgm:pt modelId="{7064F01C-BDFB-4963-8896-481AB757147D}" type="parTrans" cxnId="{09FC262A-A467-415A-883D-1759978AAA49}">
      <dgm:prSet/>
      <dgm:spPr/>
      <dgm:t>
        <a:bodyPr/>
        <a:lstStyle/>
        <a:p>
          <a:endParaRPr lang="en-US"/>
        </a:p>
      </dgm:t>
    </dgm:pt>
    <dgm:pt modelId="{7B80D153-792F-4FE9-87D1-E2B86BE72581}" type="sibTrans" cxnId="{09FC262A-A467-415A-883D-1759978AAA49}">
      <dgm:prSet/>
      <dgm:spPr/>
      <dgm:t>
        <a:bodyPr/>
        <a:lstStyle/>
        <a:p>
          <a:endParaRPr lang="en-US"/>
        </a:p>
      </dgm:t>
    </dgm:pt>
    <dgm:pt modelId="{00787A1C-3E96-42E7-A3CE-36A0916863AF}">
      <dgm:prSet/>
      <dgm:spPr/>
      <dgm:t>
        <a:bodyPr/>
        <a:lstStyle/>
        <a:p>
          <a:r>
            <a:rPr lang="en-US" dirty="0"/>
            <a:t>Strategy 2: Increase Employee Engagement and Excitement</a:t>
          </a:r>
        </a:p>
      </dgm:t>
    </dgm:pt>
    <dgm:pt modelId="{08D082C3-FA51-448B-A035-DB90415B4792}" type="parTrans" cxnId="{7276A508-3B4C-4589-A0E5-2B8ECAACED85}">
      <dgm:prSet/>
      <dgm:spPr/>
      <dgm:t>
        <a:bodyPr/>
        <a:lstStyle/>
        <a:p>
          <a:endParaRPr lang="en-US"/>
        </a:p>
      </dgm:t>
    </dgm:pt>
    <dgm:pt modelId="{E89BC545-6159-4BF2-A431-797EBE867A51}" type="sibTrans" cxnId="{7276A508-3B4C-4589-A0E5-2B8ECAACED85}">
      <dgm:prSet/>
      <dgm:spPr/>
      <dgm:t>
        <a:bodyPr/>
        <a:lstStyle/>
        <a:p>
          <a:endParaRPr lang="en-US"/>
        </a:p>
      </dgm:t>
    </dgm:pt>
    <dgm:pt modelId="{ED101F1B-D3EA-4948-A4D8-5D8956919553}">
      <dgm:prSet/>
      <dgm:spPr/>
      <dgm:t>
        <a:bodyPr/>
        <a:lstStyle/>
        <a:p>
          <a:r>
            <a:rPr lang="en-US" dirty="0"/>
            <a:t>Strategy 3: Employees are Significant-Use the Methods and the Model </a:t>
          </a:r>
        </a:p>
      </dgm:t>
    </dgm:pt>
    <dgm:pt modelId="{A6CF0CB7-D46A-4578-805A-BA6AF5257AE9}" type="parTrans" cxnId="{09A3D728-B2A6-41DD-8904-4B0DAE090EF4}">
      <dgm:prSet/>
      <dgm:spPr/>
      <dgm:t>
        <a:bodyPr/>
        <a:lstStyle/>
        <a:p>
          <a:endParaRPr lang="en-US"/>
        </a:p>
      </dgm:t>
    </dgm:pt>
    <dgm:pt modelId="{09DCC6B4-27F6-4ED5-8F49-4B43C71FC71C}" type="sibTrans" cxnId="{09A3D728-B2A6-41DD-8904-4B0DAE090EF4}">
      <dgm:prSet/>
      <dgm:spPr/>
      <dgm:t>
        <a:bodyPr/>
        <a:lstStyle/>
        <a:p>
          <a:endParaRPr lang="en-US"/>
        </a:p>
      </dgm:t>
    </dgm:pt>
    <dgm:pt modelId="{025A3FDE-B613-6948-8A89-26DB22135A3C}" type="pres">
      <dgm:prSet presAssocID="{951C8F80-DFB1-4774-8B54-800CD021F473}" presName="outerComposite" presStyleCnt="0">
        <dgm:presLayoutVars>
          <dgm:chMax val="5"/>
          <dgm:dir/>
          <dgm:resizeHandles val="exact"/>
        </dgm:presLayoutVars>
      </dgm:prSet>
      <dgm:spPr/>
    </dgm:pt>
    <dgm:pt modelId="{8C89AC14-0B4F-CA47-831E-61A6BE355E73}" type="pres">
      <dgm:prSet presAssocID="{951C8F80-DFB1-4774-8B54-800CD021F473}" presName="dummyMaxCanvas" presStyleCnt="0">
        <dgm:presLayoutVars/>
      </dgm:prSet>
      <dgm:spPr/>
    </dgm:pt>
    <dgm:pt modelId="{902676FE-8418-FE4F-9392-BEBE12095C6B}" type="pres">
      <dgm:prSet presAssocID="{951C8F80-DFB1-4774-8B54-800CD021F473}" presName="ThreeNodes_1" presStyleLbl="node1" presStyleIdx="0" presStyleCnt="3">
        <dgm:presLayoutVars>
          <dgm:bulletEnabled val="1"/>
        </dgm:presLayoutVars>
      </dgm:prSet>
      <dgm:spPr/>
    </dgm:pt>
    <dgm:pt modelId="{655CBAB8-11BC-7D41-B34E-8285376B8B98}" type="pres">
      <dgm:prSet presAssocID="{951C8F80-DFB1-4774-8B54-800CD021F473}" presName="ThreeNodes_2" presStyleLbl="node1" presStyleIdx="1" presStyleCnt="3">
        <dgm:presLayoutVars>
          <dgm:bulletEnabled val="1"/>
        </dgm:presLayoutVars>
      </dgm:prSet>
      <dgm:spPr/>
    </dgm:pt>
    <dgm:pt modelId="{A6D92062-4410-2643-AE76-BCE9B7389A97}" type="pres">
      <dgm:prSet presAssocID="{951C8F80-DFB1-4774-8B54-800CD021F473}" presName="ThreeNodes_3" presStyleLbl="node1" presStyleIdx="2" presStyleCnt="3">
        <dgm:presLayoutVars>
          <dgm:bulletEnabled val="1"/>
        </dgm:presLayoutVars>
      </dgm:prSet>
      <dgm:spPr/>
    </dgm:pt>
    <dgm:pt modelId="{3D1C7482-DCF5-A64D-B2E8-99426B64FF17}" type="pres">
      <dgm:prSet presAssocID="{951C8F80-DFB1-4774-8B54-800CD021F473}" presName="ThreeConn_1-2" presStyleLbl="fgAccFollowNode1" presStyleIdx="0" presStyleCnt="2">
        <dgm:presLayoutVars>
          <dgm:bulletEnabled val="1"/>
        </dgm:presLayoutVars>
      </dgm:prSet>
      <dgm:spPr/>
    </dgm:pt>
    <dgm:pt modelId="{390DC5A8-1CA9-3540-B575-013C8DD8DE64}" type="pres">
      <dgm:prSet presAssocID="{951C8F80-DFB1-4774-8B54-800CD021F473}" presName="ThreeConn_2-3" presStyleLbl="fgAccFollowNode1" presStyleIdx="1" presStyleCnt="2">
        <dgm:presLayoutVars>
          <dgm:bulletEnabled val="1"/>
        </dgm:presLayoutVars>
      </dgm:prSet>
      <dgm:spPr/>
    </dgm:pt>
    <dgm:pt modelId="{017E0FCF-E6E1-7D40-8D85-828908D95031}" type="pres">
      <dgm:prSet presAssocID="{951C8F80-DFB1-4774-8B54-800CD021F473}" presName="ThreeNodes_1_text" presStyleLbl="node1" presStyleIdx="2" presStyleCnt="3">
        <dgm:presLayoutVars>
          <dgm:bulletEnabled val="1"/>
        </dgm:presLayoutVars>
      </dgm:prSet>
      <dgm:spPr/>
    </dgm:pt>
    <dgm:pt modelId="{3B73C628-A41E-7A4C-B406-65258FD856F5}" type="pres">
      <dgm:prSet presAssocID="{951C8F80-DFB1-4774-8B54-800CD021F473}" presName="ThreeNodes_2_text" presStyleLbl="node1" presStyleIdx="2" presStyleCnt="3">
        <dgm:presLayoutVars>
          <dgm:bulletEnabled val="1"/>
        </dgm:presLayoutVars>
      </dgm:prSet>
      <dgm:spPr/>
    </dgm:pt>
    <dgm:pt modelId="{F2A22C75-0CB0-1A41-B6D3-B1B50B841044}" type="pres">
      <dgm:prSet presAssocID="{951C8F80-DFB1-4774-8B54-800CD021F47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276A508-3B4C-4589-A0E5-2B8ECAACED85}" srcId="{951C8F80-DFB1-4774-8B54-800CD021F473}" destId="{00787A1C-3E96-42E7-A3CE-36A0916863AF}" srcOrd="1" destOrd="0" parTransId="{08D082C3-FA51-448B-A035-DB90415B4792}" sibTransId="{E89BC545-6159-4BF2-A431-797EBE867A51}"/>
    <dgm:cxn modelId="{09A3D728-B2A6-41DD-8904-4B0DAE090EF4}" srcId="{951C8F80-DFB1-4774-8B54-800CD021F473}" destId="{ED101F1B-D3EA-4948-A4D8-5D8956919553}" srcOrd="2" destOrd="0" parTransId="{A6CF0CB7-D46A-4578-805A-BA6AF5257AE9}" sibTransId="{09DCC6B4-27F6-4ED5-8F49-4B43C71FC71C}"/>
    <dgm:cxn modelId="{09FC262A-A467-415A-883D-1759978AAA49}" srcId="{951C8F80-DFB1-4774-8B54-800CD021F473}" destId="{4F6D555F-2CC4-4A2E-AAE9-546660CBDB44}" srcOrd="0" destOrd="0" parTransId="{7064F01C-BDFB-4963-8896-481AB757147D}" sibTransId="{7B80D153-792F-4FE9-87D1-E2B86BE72581}"/>
    <dgm:cxn modelId="{52BC5F32-4EA0-8C4F-BF2A-82BE2E3ECFF1}" type="presOf" srcId="{E89BC545-6159-4BF2-A431-797EBE867A51}" destId="{390DC5A8-1CA9-3540-B575-013C8DD8DE64}" srcOrd="0" destOrd="0" presId="urn:microsoft.com/office/officeart/2005/8/layout/vProcess5"/>
    <dgm:cxn modelId="{9F203C38-A4C0-EC41-AE4C-A340E429A9F9}" type="presOf" srcId="{00787A1C-3E96-42E7-A3CE-36A0916863AF}" destId="{3B73C628-A41E-7A4C-B406-65258FD856F5}" srcOrd="1" destOrd="0" presId="urn:microsoft.com/office/officeart/2005/8/layout/vProcess5"/>
    <dgm:cxn modelId="{0547D65D-21B8-E649-A53B-CF2AB7ACD907}" type="presOf" srcId="{00787A1C-3E96-42E7-A3CE-36A0916863AF}" destId="{655CBAB8-11BC-7D41-B34E-8285376B8B98}" srcOrd="0" destOrd="0" presId="urn:microsoft.com/office/officeart/2005/8/layout/vProcess5"/>
    <dgm:cxn modelId="{1D104D7A-A937-1C49-9697-F3685C526908}" type="presOf" srcId="{4F6D555F-2CC4-4A2E-AAE9-546660CBDB44}" destId="{017E0FCF-E6E1-7D40-8D85-828908D95031}" srcOrd="1" destOrd="0" presId="urn:microsoft.com/office/officeart/2005/8/layout/vProcess5"/>
    <dgm:cxn modelId="{4CB120A9-FEA6-BC4B-9DD8-994D9007CADA}" type="presOf" srcId="{ED101F1B-D3EA-4948-A4D8-5D8956919553}" destId="{A6D92062-4410-2643-AE76-BCE9B7389A97}" srcOrd="0" destOrd="0" presId="urn:microsoft.com/office/officeart/2005/8/layout/vProcess5"/>
    <dgm:cxn modelId="{76B084D7-FC81-174C-8500-08DFDE950EEB}" type="presOf" srcId="{7B80D153-792F-4FE9-87D1-E2B86BE72581}" destId="{3D1C7482-DCF5-A64D-B2E8-99426B64FF17}" srcOrd="0" destOrd="0" presId="urn:microsoft.com/office/officeart/2005/8/layout/vProcess5"/>
    <dgm:cxn modelId="{B661D2DD-475B-B044-A48F-766A13C48D7C}" type="presOf" srcId="{951C8F80-DFB1-4774-8B54-800CD021F473}" destId="{025A3FDE-B613-6948-8A89-26DB22135A3C}" srcOrd="0" destOrd="0" presId="urn:microsoft.com/office/officeart/2005/8/layout/vProcess5"/>
    <dgm:cxn modelId="{DD88CEE3-C76E-564D-B76F-B3692AA53DB7}" type="presOf" srcId="{ED101F1B-D3EA-4948-A4D8-5D8956919553}" destId="{F2A22C75-0CB0-1A41-B6D3-B1B50B841044}" srcOrd="1" destOrd="0" presId="urn:microsoft.com/office/officeart/2005/8/layout/vProcess5"/>
    <dgm:cxn modelId="{5BD9B2F0-A989-2840-A88C-BDAF87F94E2C}" type="presOf" srcId="{4F6D555F-2CC4-4A2E-AAE9-546660CBDB44}" destId="{902676FE-8418-FE4F-9392-BEBE12095C6B}" srcOrd="0" destOrd="0" presId="urn:microsoft.com/office/officeart/2005/8/layout/vProcess5"/>
    <dgm:cxn modelId="{BD7D48AA-7744-1946-9924-19AB664ED8DD}" type="presParOf" srcId="{025A3FDE-B613-6948-8A89-26DB22135A3C}" destId="{8C89AC14-0B4F-CA47-831E-61A6BE355E73}" srcOrd="0" destOrd="0" presId="urn:microsoft.com/office/officeart/2005/8/layout/vProcess5"/>
    <dgm:cxn modelId="{4240583B-C6D8-B745-A825-BD0891350967}" type="presParOf" srcId="{025A3FDE-B613-6948-8A89-26DB22135A3C}" destId="{902676FE-8418-FE4F-9392-BEBE12095C6B}" srcOrd="1" destOrd="0" presId="urn:microsoft.com/office/officeart/2005/8/layout/vProcess5"/>
    <dgm:cxn modelId="{C80F0FC6-A0D3-DA40-A270-994EDE484438}" type="presParOf" srcId="{025A3FDE-B613-6948-8A89-26DB22135A3C}" destId="{655CBAB8-11BC-7D41-B34E-8285376B8B98}" srcOrd="2" destOrd="0" presId="urn:microsoft.com/office/officeart/2005/8/layout/vProcess5"/>
    <dgm:cxn modelId="{BBA2BA65-AC8E-0342-BAB6-30CB4766F160}" type="presParOf" srcId="{025A3FDE-B613-6948-8A89-26DB22135A3C}" destId="{A6D92062-4410-2643-AE76-BCE9B7389A97}" srcOrd="3" destOrd="0" presId="urn:microsoft.com/office/officeart/2005/8/layout/vProcess5"/>
    <dgm:cxn modelId="{A3461216-7ADD-944D-A6C9-C27623AB2443}" type="presParOf" srcId="{025A3FDE-B613-6948-8A89-26DB22135A3C}" destId="{3D1C7482-DCF5-A64D-B2E8-99426B64FF17}" srcOrd="4" destOrd="0" presId="urn:microsoft.com/office/officeart/2005/8/layout/vProcess5"/>
    <dgm:cxn modelId="{CB13EEF2-F97B-4D49-8742-C6FF6CC72978}" type="presParOf" srcId="{025A3FDE-B613-6948-8A89-26DB22135A3C}" destId="{390DC5A8-1CA9-3540-B575-013C8DD8DE64}" srcOrd="5" destOrd="0" presId="urn:microsoft.com/office/officeart/2005/8/layout/vProcess5"/>
    <dgm:cxn modelId="{330E6B13-ED48-824A-A3EA-FECA3513CFA1}" type="presParOf" srcId="{025A3FDE-B613-6948-8A89-26DB22135A3C}" destId="{017E0FCF-E6E1-7D40-8D85-828908D95031}" srcOrd="6" destOrd="0" presId="urn:microsoft.com/office/officeart/2005/8/layout/vProcess5"/>
    <dgm:cxn modelId="{B58CB9BA-0A65-E245-A146-74BB08C63F9D}" type="presParOf" srcId="{025A3FDE-B613-6948-8A89-26DB22135A3C}" destId="{3B73C628-A41E-7A4C-B406-65258FD856F5}" srcOrd="7" destOrd="0" presId="urn:microsoft.com/office/officeart/2005/8/layout/vProcess5"/>
    <dgm:cxn modelId="{393D8F51-7E5D-A743-BCA4-285B425D2A21}" type="presParOf" srcId="{025A3FDE-B613-6948-8A89-26DB22135A3C}" destId="{F2A22C75-0CB0-1A41-B6D3-B1B50B84104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2676FE-8418-FE4F-9392-BEBE12095C6B}">
      <dsp:nvSpPr>
        <dsp:cNvPr id="0" name=""/>
        <dsp:cNvSpPr/>
      </dsp:nvSpPr>
      <dsp:spPr>
        <a:xfrm>
          <a:off x="0" y="0"/>
          <a:ext cx="7993699" cy="12140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Strategy 1: Promote A Positive Work-Life Balance for Employees</a:t>
          </a:r>
        </a:p>
      </dsp:txBody>
      <dsp:txXfrm>
        <a:off x="35557" y="35557"/>
        <a:ext cx="6683686" cy="1142897"/>
      </dsp:txXfrm>
    </dsp:sp>
    <dsp:sp modelId="{655CBAB8-11BC-7D41-B34E-8285376B8B98}">
      <dsp:nvSpPr>
        <dsp:cNvPr id="0" name=""/>
        <dsp:cNvSpPr/>
      </dsp:nvSpPr>
      <dsp:spPr>
        <a:xfrm>
          <a:off x="705326" y="1416347"/>
          <a:ext cx="7993699" cy="12140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Strategy 2: Increase Employee Engagement and Excitement</a:t>
          </a:r>
        </a:p>
      </dsp:txBody>
      <dsp:txXfrm>
        <a:off x="740883" y="1451904"/>
        <a:ext cx="6428151" cy="1142897"/>
      </dsp:txXfrm>
    </dsp:sp>
    <dsp:sp modelId="{A6D92062-4410-2643-AE76-BCE9B7389A97}">
      <dsp:nvSpPr>
        <dsp:cNvPr id="0" name=""/>
        <dsp:cNvSpPr/>
      </dsp:nvSpPr>
      <dsp:spPr>
        <a:xfrm>
          <a:off x="1410652" y="2832694"/>
          <a:ext cx="7993699" cy="12140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Strategy 3: Employees are Significant-Use the Methods and the Model </a:t>
          </a:r>
        </a:p>
      </dsp:txBody>
      <dsp:txXfrm>
        <a:off x="1446209" y="2868251"/>
        <a:ext cx="6428151" cy="1142897"/>
      </dsp:txXfrm>
    </dsp:sp>
    <dsp:sp modelId="{3D1C7482-DCF5-A64D-B2E8-99426B64FF17}">
      <dsp:nvSpPr>
        <dsp:cNvPr id="0" name=""/>
        <dsp:cNvSpPr/>
      </dsp:nvSpPr>
      <dsp:spPr>
        <a:xfrm>
          <a:off x="7204591" y="920625"/>
          <a:ext cx="789107" cy="78910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7382140" y="920625"/>
        <a:ext cx="434009" cy="593803"/>
      </dsp:txXfrm>
    </dsp:sp>
    <dsp:sp modelId="{390DC5A8-1CA9-3540-B575-013C8DD8DE64}">
      <dsp:nvSpPr>
        <dsp:cNvPr id="0" name=""/>
        <dsp:cNvSpPr/>
      </dsp:nvSpPr>
      <dsp:spPr>
        <a:xfrm>
          <a:off x="7909917" y="2328879"/>
          <a:ext cx="789107" cy="78910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8087466" y="2328879"/>
        <a:ext cx="434009" cy="593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E1C7-7D92-C346-8C52-78A3BFAB6BF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112E-0586-6E42-80CD-810A2BC5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10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E1C7-7D92-C346-8C52-78A3BFAB6BF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112E-0586-6E42-80CD-810A2BC5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05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E1C7-7D92-C346-8C52-78A3BFAB6BF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112E-0586-6E42-80CD-810A2BC5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91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E1C7-7D92-C346-8C52-78A3BFAB6BF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112E-0586-6E42-80CD-810A2BC5924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1565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E1C7-7D92-C346-8C52-78A3BFAB6BF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112E-0586-6E42-80CD-810A2BC5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42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E1C7-7D92-C346-8C52-78A3BFAB6BF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112E-0586-6E42-80CD-810A2BC5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96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E1C7-7D92-C346-8C52-78A3BFAB6BF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112E-0586-6E42-80CD-810A2BC5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17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E1C7-7D92-C346-8C52-78A3BFAB6BF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112E-0586-6E42-80CD-810A2BC5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8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E1C7-7D92-C346-8C52-78A3BFAB6BF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112E-0586-6E42-80CD-810A2BC5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8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E1C7-7D92-C346-8C52-78A3BFAB6BF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112E-0586-6E42-80CD-810A2BC5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8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E1C7-7D92-C346-8C52-78A3BFAB6BF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112E-0586-6E42-80CD-810A2BC5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38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E1C7-7D92-C346-8C52-78A3BFAB6BF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112E-0586-6E42-80CD-810A2BC5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92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E1C7-7D92-C346-8C52-78A3BFAB6BF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112E-0586-6E42-80CD-810A2BC5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58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E1C7-7D92-C346-8C52-78A3BFAB6BF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112E-0586-6E42-80CD-810A2BC5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44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E1C7-7D92-C346-8C52-78A3BFAB6BF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112E-0586-6E42-80CD-810A2BC5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56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E1C7-7D92-C346-8C52-78A3BFAB6BF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112E-0586-6E42-80CD-810A2BC5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7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E1C7-7D92-C346-8C52-78A3BFAB6BF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A112E-0586-6E42-80CD-810A2BC5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8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C9BE1C7-7D92-C346-8C52-78A3BFAB6BF3}" type="datetimeFigureOut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A112E-0586-6E42-80CD-810A2BC59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14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  <p:sldLayoutId id="2147484009" r:id="rId13"/>
    <p:sldLayoutId id="2147484010" r:id="rId14"/>
    <p:sldLayoutId id="2147484011" r:id="rId15"/>
    <p:sldLayoutId id="2147484012" r:id="rId16"/>
    <p:sldLayoutId id="21474840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hyperlink" Target="https://www.fritolay.com/" TargetMode="Externa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10.tiff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11.tiff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12.tiff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7.m4a"/><Relationship Id="rId7" Type="http://schemas.openxmlformats.org/officeDocument/2006/relationships/image" Target="../media/image14.svg"/><Relationship Id="rId2" Type="http://schemas.microsoft.com/office/2007/relationships/media" Target="../media/media7.m4a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audio" Target="../media/media8.m4a"/><Relationship Id="rId7" Type="http://schemas.openxmlformats.org/officeDocument/2006/relationships/diagramLayout" Target="../diagrams/layout1.xml"/><Relationship Id="rId2" Type="http://schemas.microsoft.com/office/2007/relationships/media" Target="../media/media8.m4a"/><Relationship Id="rId1" Type="http://schemas.openxmlformats.org/officeDocument/2006/relationships/tags" Target="../tags/tag2.xml"/><Relationship Id="rId6" Type="http://schemas.openxmlformats.org/officeDocument/2006/relationships/diagramData" Target="../diagrams/data1.xml"/><Relationship Id="rId11" Type="http://schemas.openxmlformats.org/officeDocument/2006/relationships/image" Target="../media/image7.png"/><Relationship Id="rId5" Type="http://schemas.openxmlformats.org/officeDocument/2006/relationships/image" Target="../media/image1.jpeg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2.xml"/><Relationship Id="rId9" Type="http://schemas.openxmlformats.org/officeDocument/2006/relationships/diagramColors" Target="../diagrams/colors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15.emf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5F484-4A7A-A24F-B05B-9EA361CCC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8481" y="1005246"/>
            <a:ext cx="6349065" cy="3066507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6600" u="sng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66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Frito Lay </a:t>
            </a:r>
            <a:br>
              <a:rPr lang="en-US" sz="66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66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Attrition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D21B5-6052-3044-9B45-6EE48D13A8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9871" y="4588329"/>
            <a:ext cx="5604429" cy="162150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Amber </a:t>
            </a:r>
            <a:r>
              <a:rPr lang="en-US" dirty="0" err="1"/>
              <a:t>burnett</a:t>
            </a:r>
            <a:endParaRPr lang="en-US" dirty="0"/>
          </a:p>
          <a:p>
            <a:pPr algn="ctr"/>
            <a:r>
              <a:rPr lang="en-US" sz="1800" dirty="0" err="1"/>
              <a:t>aburnett@smu.edu</a:t>
            </a:r>
            <a:endParaRPr lang="en-US" sz="1800" dirty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B12FE664-7AE1-4FD5-8D98-7169F9B2F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64447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36">
            <a:extLst>
              <a:ext uri="{FF2B5EF4-FFF2-40B4-BE49-F238E27FC236}">
                <a16:creationId xmlns:a16="http://schemas.microsoft.com/office/drawing/2014/main" id="{07FB68D8-E42A-45A3-85FF-A75B3E77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20355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378AFD60-F48C-4B53-86B2-50EA0728E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144846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FF614-AA74-EE49-9EF4-815663D7B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55" y="2392471"/>
            <a:ext cx="3292596" cy="2630398"/>
          </a:xfrm>
          <a:prstGeom prst="rect">
            <a:avLst/>
          </a:prstGeom>
          <a:effectLst/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38C58EB-10FD-0F4A-9F67-DEDBF24EB1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9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05"/>
    </mc:Choice>
    <mc:Fallback>
      <p:transition spd="slow" advTm="38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EF9D5-CD14-7F4C-8CE6-18CE4BF95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SIGNIFICANT FINDINGS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D78854-1A4B-9C42-B18E-1EF874A89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9726" y="1254736"/>
            <a:ext cx="9187986" cy="52693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508793D-D5D3-8949-9E5C-FD515D0FB1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77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35"/>
    </mc:Choice>
    <mc:Fallback>
      <p:transition spd="slow" advTm="27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BE3A6-0817-FA4E-9BD6-155EC4237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18247"/>
            <a:ext cx="9404723" cy="1400530"/>
          </a:xfrm>
        </p:spPr>
        <p:txBody>
          <a:bodyPr/>
          <a:lstStyle/>
          <a:p>
            <a:r>
              <a:rPr lang="en-US" dirty="0"/>
              <a:t>Factors That Correlate to Attrition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2203B4-ADE1-934B-B94E-8E10DC633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76301" y="1024980"/>
            <a:ext cx="6631123" cy="5514773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C28B0E2-1F17-2348-AFF2-F8D741F244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60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06"/>
    </mc:Choice>
    <mc:Fallback>
      <p:transition spd="slow" advTm="26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E862FB-ECA6-624A-B455-C06D1EFBF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/>
              <a:t>Key Factors/ Factor 1: Over 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EB66B-F51D-3646-8152-2A2C73991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838" y="2343993"/>
            <a:ext cx="6962019" cy="4455692"/>
          </a:xfrm>
          <a:prstGeom prst="rect">
            <a:avLst/>
          </a:prstGeom>
          <a:effectLst/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BF215BA-442B-5841-92AE-BCF5C4E16D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94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58"/>
    </mc:Choice>
    <mc:Fallback>
      <p:transition spd="slow" advTm="19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8F446-0029-3F46-9C34-83399CC6E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Key Factors/ Factor 2: Job Involvement</a:t>
            </a:r>
            <a:endParaRPr lang="en-US" sz="36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01924-A2C4-3544-ACBD-85A81693E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938" y="2175961"/>
            <a:ext cx="7441292" cy="468203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9118E4F-FB10-2148-B81B-2683A8F885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77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31"/>
    </mc:Choice>
    <mc:Fallback>
      <p:transition spd="slow" advTm="24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766E1-2258-7A4A-89FD-B9EB00F21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Key Factors/ Factor 3: Job Satisfaction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1AD71-DAF8-C545-84B5-A6CBAABF3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084" y="2454414"/>
            <a:ext cx="6447953" cy="425506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C4D7BB-353B-044E-8C4A-E0F21862C9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8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06"/>
    </mc:Choice>
    <mc:Fallback>
      <p:transition spd="slow" advTm="17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766E1-2258-7A4A-89FD-B9EB00F21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3900"/>
              <a:t>Applying powerful statistical 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0192" y="2286162"/>
            <a:ext cx="5122606" cy="365868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</a:rPr>
              <a:t>KNN Method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</a:rPr>
              <a:t>Logistic Regression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chemeClr val="bg1"/>
                </a:solidFill>
              </a:rPr>
              <a:t>Linear Model</a:t>
            </a:r>
          </a:p>
        </p:txBody>
      </p:sp>
      <p:pic>
        <p:nvPicPr>
          <p:cNvPr id="7" name="Graphic 6" descr="System">
            <a:extLst>
              <a:ext uri="{FF2B5EF4-FFF2-40B4-BE49-F238E27FC236}">
                <a16:creationId xmlns:a16="http://schemas.microsoft.com/office/drawing/2014/main" id="{1A04614E-7C0C-40C8-8631-D905FBDEDE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86720" y="2548281"/>
            <a:ext cx="3662018" cy="3662018"/>
          </a:xfrm>
          <a:prstGeom prst="rect">
            <a:avLst/>
          </a:prstGeom>
          <a:effectLst/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81F263A-5C00-454B-825B-D888CACA549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4889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549"/>
    </mc:Choice>
    <mc:Fallback>
      <p:transition spd="slow" advTm="72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449" y="464593"/>
            <a:ext cx="9851676" cy="1400530"/>
          </a:xfrm>
        </p:spPr>
        <p:txBody>
          <a:bodyPr>
            <a:normAutofit/>
          </a:bodyPr>
          <a:lstStyle/>
          <a:p>
            <a:r>
              <a:rPr lang="en-US" dirty="0"/>
              <a:t>Recommendations to Lower Attrition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E50B64-A994-4687-858C-A2BFAD7847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6109929"/>
              </p:ext>
            </p:extLst>
          </p:nvPr>
        </p:nvGraphicFramePr>
        <p:xfrm>
          <a:off x="646111" y="2237362"/>
          <a:ext cx="9404352" cy="4046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78692E7-F2A4-0A45-BEA1-6AE3668010D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6195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95"/>
    </mc:Choice>
    <mc:Fallback>
      <p:transition spd="slow" advTm="36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3F277-D38A-CA4A-BEF1-B026384D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511" y="2832265"/>
            <a:ext cx="9404723" cy="2048494"/>
          </a:xfrm>
          <a:solidFill>
            <a:schemeClr val="bg2"/>
          </a:solidFill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Your family, Your Employees, and Frito-Lay are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All That and Yes a Bag of Chips!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F2263E1-61DF-6645-BCEF-D3F7AE42650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1812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77"/>
    </mc:Choice>
    <mc:Fallback>
      <p:transition spd="slow" advTm="9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8|3|29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1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90</Words>
  <Application>Microsoft Macintosh PowerPoint</Application>
  <PresentationFormat>Widescreen</PresentationFormat>
  <Paragraphs>18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 Frito Lay  Attrition Analysis</vt:lpstr>
      <vt:lpstr>SIGNIFICANT FINDINGS </vt:lpstr>
      <vt:lpstr>Factors That Correlate to Attrition</vt:lpstr>
      <vt:lpstr>Key Factors/ Factor 1: Over Time</vt:lpstr>
      <vt:lpstr>Key Factors/ Factor 2: Job Involvement</vt:lpstr>
      <vt:lpstr>Key Factors/ Factor 3: Job Satisfaction</vt:lpstr>
      <vt:lpstr>Applying powerful statistical methods</vt:lpstr>
      <vt:lpstr>Recommendations to Lower Attrition</vt:lpstr>
      <vt:lpstr>Your family, Your Employees, and Frito-Lay are  All That and Yes a Bag of Chips!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Frito Lay  Attrition Analysis</dc:title>
  <dc:creator>Burnett, Amber</dc:creator>
  <cp:lastModifiedBy>Burnett, Amber</cp:lastModifiedBy>
  <cp:revision>7</cp:revision>
  <dcterms:created xsi:type="dcterms:W3CDTF">2019-08-19T02:14:20Z</dcterms:created>
  <dcterms:modified xsi:type="dcterms:W3CDTF">2019-08-19T03:58:58Z</dcterms:modified>
</cp:coreProperties>
</file>